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0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61" r:id="rId17"/>
    <p:sldId id="262" r:id="rId18"/>
    <p:sldId id="263" r:id="rId19"/>
    <p:sldId id="259" r:id="rId20"/>
  </p:sldIdLst>
  <p:sldSz cx="17557750" cy="987425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31"/>
        <p:guide pos="5536"/>
        <p:guide pos="10404"/>
        <p:guide orient="horz" pos="311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249dd2a0c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" name="Google Shape;131;g13249dd2a0c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44b7aa3735_0_1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44b7aa3735_0_12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" name="Google Shape;167;g144b7aa3735_0_12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44b7aa3735_0_1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44b7aa3735_0_19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" name="Google Shape;175;g144b7aa3735_0_19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da42ab928_0_27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" name="Google Shape;182;g13da42ab928_0_27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02c029597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02c029597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1" name="Google Shape;151;g1402c029597_0_0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44fecd74cf_1_2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g144fecd74cf_1_2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402c029597_0_2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402c029597_0_22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3" name="Google Shape;143;g1402c029597_0_22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02c029597_0_4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02c029597_0_4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g1402c029597_0_4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Slide de Título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-5400000">
            <a:off x="-2018300" y="1118676"/>
            <a:ext cx="10773874" cy="673727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19" y="1594570"/>
            <a:ext cx="131682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639"/>
              <a:buFont typeface="Calibri"/>
              <a:buNone/>
              <a:defRPr sz="864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2194719" y="5164843"/>
            <a:ext cx="13168200" cy="23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None/>
              <a:defRPr sz="3455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algn="ctr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19" name="Google Shape;19;p2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pic>
        <p:nvPicPr>
          <p:cNvPr id="20" name="Google Shape;20;p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319375" y="430625"/>
            <a:ext cx="2919000" cy="103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Duas Partes de Conteúdo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type="title"/>
          </p:nvPr>
        </p:nvSpPr>
        <p:spPr>
          <a:xfrm>
            <a:off x="1207096" y="525713"/>
            <a:ext cx="15143559" cy="190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type="body" idx="1"/>
          </p:nvPr>
        </p:nvSpPr>
        <p:spPr>
          <a:xfrm>
            <a:off x="1207095" y="2628562"/>
            <a:ext cx="7462044" cy="626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type="body" idx="2"/>
          </p:nvPr>
        </p:nvSpPr>
        <p:spPr>
          <a:xfrm>
            <a:off x="8888611" y="2628562"/>
            <a:ext cx="7462044" cy="626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ação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title"/>
          </p:nvPr>
        </p:nvSpPr>
        <p:spPr>
          <a:xfrm>
            <a:off x="1209382" y="525713"/>
            <a:ext cx="15143559" cy="190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type="body" idx="1"/>
          </p:nvPr>
        </p:nvSpPr>
        <p:spPr>
          <a:xfrm>
            <a:off x="1209383" y="2420563"/>
            <a:ext cx="7427751" cy="118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3456"/>
              <a:buNone/>
              <a:defRPr sz="3455" b="1"/>
            </a:lvl1pPr>
            <a:lvl2pPr marL="914400" lvl="1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 b="1"/>
            </a:lvl2pPr>
            <a:lvl3pPr marL="1371600" lvl="2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 b="1"/>
            </a:lvl3pPr>
            <a:lvl4pPr marL="1828800" lvl="3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4pPr>
            <a:lvl5pPr marL="2286000" lvl="4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5pPr>
            <a:lvl6pPr marL="2743200" lvl="5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6pPr>
            <a:lvl7pPr marL="3200400" lvl="6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7pPr>
            <a:lvl8pPr marL="3657600" lvl="7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8pPr>
            <a:lvl9pPr marL="4114800" lvl="8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9pPr>
          </a:lstStyle>
          <a:p/>
        </p:txBody>
      </p:sp>
      <p:sp>
        <p:nvSpPr>
          <p:cNvPr id="88" name="Google Shape;88;p12"/>
          <p:cNvSpPr txBox="1"/>
          <p:nvPr>
            <p:ph type="body" idx="2"/>
          </p:nvPr>
        </p:nvSpPr>
        <p:spPr>
          <a:xfrm>
            <a:off x="1209383" y="3606844"/>
            <a:ext cx="7427751" cy="530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type="body" idx="3"/>
          </p:nvPr>
        </p:nvSpPr>
        <p:spPr>
          <a:xfrm>
            <a:off x="8888611" y="2420563"/>
            <a:ext cx="7464331" cy="118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3456"/>
              <a:buNone/>
              <a:defRPr sz="3455" b="1"/>
            </a:lvl1pPr>
            <a:lvl2pPr marL="914400" lvl="1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 b="1"/>
            </a:lvl2pPr>
            <a:lvl3pPr marL="1371600" lvl="2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 b="1"/>
            </a:lvl3pPr>
            <a:lvl4pPr marL="1828800" lvl="3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4pPr>
            <a:lvl5pPr marL="2286000" lvl="4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5pPr>
            <a:lvl6pPr marL="2743200" lvl="5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6pPr>
            <a:lvl7pPr marL="3200400" lvl="6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7pPr>
            <a:lvl8pPr marL="3657600" lvl="7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8pPr>
            <a:lvl9pPr marL="4114800" lvl="8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 b="1"/>
            </a:lvl9pPr>
          </a:lstStyle>
          <a:p/>
        </p:txBody>
      </p:sp>
      <p:sp>
        <p:nvSpPr>
          <p:cNvPr id="90" name="Google Shape;90;p12"/>
          <p:cNvSpPr txBox="1"/>
          <p:nvPr>
            <p:ph type="body" idx="4"/>
          </p:nvPr>
        </p:nvSpPr>
        <p:spPr>
          <a:xfrm>
            <a:off x="8888611" y="3606844"/>
            <a:ext cx="7464331" cy="530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Somente Título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3"/>
          <p:cNvPicPr preferRelativeResize="0"/>
          <p:nvPr/>
        </p:nvPicPr>
        <p:blipFill rotWithShape="1">
          <a:blip r:embed="rId2"/>
          <a:srcRect r="8550"/>
          <a:stretch>
            <a:fillRect/>
          </a:stretch>
        </p:blipFill>
        <p:spPr>
          <a:xfrm rot="-5400000">
            <a:off x="-1203462" y="3465913"/>
            <a:ext cx="7611799" cy="52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3"/>
          <p:cNvSpPr txBox="1"/>
          <p:nvPr>
            <p:ph type="title"/>
          </p:nvPr>
        </p:nvSpPr>
        <p:spPr>
          <a:xfrm>
            <a:off x="1207100" y="525725"/>
            <a:ext cx="108306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pic>
        <p:nvPicPr>
          <p:cNvPr id="98" name="Google Shape;98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3371613" y="782117"/>
            <a:ext cx="3950501" cy="1395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Em branco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údo com Legenda">
  <p:cSld name="OBJECT_WITH_CAPTIO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1209383" y="658283"/>
            <a:ext cx="5662831" cy="2303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7"/>
              <a:buFont typeface="Calibri"/>
              <a:buNone/>
              <a:defRPr sz="460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type="body" idx="1"/>
          </p:nvPr>
        </p:nvSpPr>
        <p:spPr>
          <a:xfrm>
            <a:off x="7464331" y="1421710"/>
            <a:ext cx="8888611" cy="7017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521335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4607"/>
              <a:buChar char="•"/>
              <a:defRPr sz="4605"/>
            </a:lvl1pPr>
            <a:lvl2pPr marL="914400" lvl="1" indent="-484505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4031"/>
              <a:buChar char="•"/>
              <a:defRPr sz="4030"/>
            </a:lvl2pPr>
            <a:lvl3pPr marL="1371600" lvl="2" indent="-44831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456"/>
              <a:buChar char="•"/>
              <a:defRPr sz="3455"/>
            </a:lvl3pPr>
            <a:lvl4pPr marL="1828800" lvl="3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4pPr>
            <a:lvl5pPr marL="2286000" lvl="4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5pPr>
            <a:lvl6pPr marL="2743200" lvl="5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6pPr>
            <a:lvl7pPr marL="3200400" lvl="6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7pPr>
            <a:lvl8pPr marL="3657600" lvl="7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8pPr>
            <a:lvl9pPr marL="4114800" lvl="8" indent="-41148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880"/>
            </a:lvl9pPr>
          </a:lstStyle>
          <a:p/>
        </p:txBody>
      </p:sp>
      <p:sp>
        <p:nvSpPr>
          <p:cNvPr id="106" name="Google Shape;106;p15"/>
          <p:cNvSpPr txBox="1"/>
          <p:nvPr>
            <p:ph type="body" idx="2"/>
          </p:nvPr>
        </p:nvSpPr>
        <p:spPr>
          <a:xfrm>
            <a:off x="1209383" y="2962275"/>
            <a:ext cx="5662831" cy="5487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1pPr>
            <a:lvl2pPr marL="914400" lvl="1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016"/>
              <a:buNone/>
              <a:defRPr sz="2015"/>
            </a:lvl2pPr>
            <a:lvl3pPr marL="1371600" lvl="2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728"/>
              <a:buNone/>
              <a:defRPr sz="1730"/>
            </a:lvl3pPr>
            <a:lvl4pPr marL="1828800" lvl="3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4pPr>
            <a:lvl5pPr marL="2286000" lvl="4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5pPr>
            <a:lvl6pPr marL="2743200" lvl="5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6pPr>
            <a:lvl7pPr marL="3200400" lvl="6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7pPr>
            <a:lvl8pPr marL="3657600" lvl="7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8pPr>
            <a:lvl9pPr marL="4114800" lvl="8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9pPr>
          </a:lstStyle>
          <a:p/>
        </p:txBody>
      </p:sp>
      <p:sp>
        <p:nvSpPr>
          <p:cNvPr id="107" name="Google Shape;107;p15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Imagem com Legenda">
  <p:cSld name="PICTURE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1209383" y="658283"/>
            <a:ext cx="5662831" cy="2303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7"/>
              <a:buFont typeface="Calibri"/>
              <a:buNone/>
              <a:defRPr sz="460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6"/>
          <p:cNvSpPr/>
          <p:nvPr>
            <p:ph type="pic" idx="2"/>
          </p:nvPr>
        </p:nvSpPr>
        <p:spPr>
          <a:xfrm>
            <a:off x="7464331" y="1421710"/>
            <a:ext cx="8888611" cy="7017117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6"/>
          <p:cNvSpPr txBox="1"/>
          <p:nvPr>
            <p:ph type="body" idx="1"/>
          </p:nvPr>
        </p:nvSpPr>
        <p:spPr>
          <a:xfrm>
            <a:off x="1209383" y="2962275"/>
            <a:ext cx="5662831" cy="5487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1pPr>
            <a:lvl2pPr marL="914400" lvl="1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016"/>
              <a:buNone/>
              <a:defRPr sz="2015"/>
            </a:lvl2pPr>
            <a:lvl3pPr marL="1371600" lvl="2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728"/>
              <a:buNone/>
              <a:defRPr sz="1730"/>
            </a:lvl3pPr>
            <a:lvl4pPr marL="1828800" lvl="3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4pPr>
            <a:lvl5pPr marL="2286000" lvl="4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5pPr>
            <a:lvl6pPr marL="2743200" lvl="5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6pPr>
            <a:lvl7pPr marL="3200400" lvl="6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7pPr>
            <a:lvl8pPr marL="3657600" lvl="7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8pPr>
            <a:lvl9pPr marL="4114800" lvl="8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440"/>
            </a:lvl9pPr>
          </a:lstStyle>
          <a:p/>
        </p:txBody>
      </p:sp>
      <p:sp>
        <p:nvSpPr>
          <p:cNvPr id="114" name="Google Shape;114;p16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ítulo e Texto Vertical">
  <p:cSld name="VERTICAL_TEX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1207096" y="525713"/>
            <a:ext cx="15143559" cy="190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type="body" idx="1"/>
          </p:nvPr>
        </p:nvSpPr>
        <p:spPr>
          <a:xfrm rot="5400000">
            <a:off x="5646315" y="-1810657"/>
            <a:ext cx="6265121" cy="1514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7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Texto e Título Vertical">
  <p:cSld name="VERTICAL_TITLE_AND_VERTICAL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 rot="5400000">
            <a:off x="10273725" y="2816753"/>
            <a:ext cx="8367970" cy="3785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type="body" idx="1"/>
          </p:nvPr>
        </p:nvSpPr>
        <p:spPr>
          <a:xfrm rot="5400000">
            <a:off x="2592209" y="-859401"/>
            <a:ext cx="8367970" cy="1113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8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">
  <p:cSld name="TITLE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5361600" cy="9874200"/>
          </a:xfrm>
          <a:prstGeom prst="rect">
            <a:avLst/>
          </a:prstGeom>
          <a:solidFill>
            <a:srgbClr val="0101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2"/>
          <a:srcRect l="31534" r="5357"/>
          <a:stretch>
            <a:fillRect/>
          </a:stretch>
        </p:blipFill>
        <p:spPr>
          <a:xfrm>
            <a:off x="5094800" y="0"/>
            <a:ext cx="12462950" cy="98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>
            <p:ph type="ctrTitle"/>
          </p:nvPr>
        </p:nvSpPr>
        <p:spPr>
          <a:xfrm>
            <a:off x="11666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type="subTitle" idx="1"/>
          </p:nvPr>
        </p:nvSpPr>
        <p:spPr>
          <a:xfrm>
            <a:off x="1273700" y="8179671"/>
            <a:ext cx="131682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None/>
              <a:defRPr sz="3455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27" name="Google Shape;27;p3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 1">
  <p:cSld name="TITLE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/>
          <a:srcRect l="31534" r="5357"/>
          <a:stretch>
            <a:fillRect/>
          </a:stretch>
        </p:blipFill>
        <p:spPr>
          <a:xfrm>
            <a:off x="5094800" y="0"/>
            <a:ext cx="12462950" cy="98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4843225" y="25"/>
            <a:ext cx="2870100" cy="98742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ctrTitle"/>
          </p:nvPr>
        </p:nvSpPr>
        <p:spPr>
          <a:xfrm>
            <a:off x="11666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Calibri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type="subTitle" idx="1"/>
          </p:nvPr>
        </p:nvSpPr>
        <p:spPr>
          <a:xfrm>
            <a:off x="1273700" y="8179671"/>
            <a:ext cx="131682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None/>
              <a:defRPr sz="3455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34" name="Google Shape;34;p4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 1 1">
  <p:cSld name="TITLE_1_1_1">
    <p:bg>
      <p:bgPr>
        <a:solidFill>
          <a:srgbClr val="E8E8E8"/>
        </a:solidFill>
        <a:effectLst/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745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 txBox="1"/>
          <p:nvPr>
            <p:ph type="ctrTitle"/>
          </p:nvPr>
        </p:nvSpPr>
        <p:spPr>
          <a:xfrm>
            <a:off x="11666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Calibri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subTitle" idx="1"/>
          </p:nvPr>
        </p:nvSpPr>
        <p:spPr>
          <a:xfrm>
            <a:off x="1273700" y="8179671"/>
            <a:ext cx="131682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None/>
              <a:defRPr sz="3455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39" name="Google Shape;39;p5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9319700" y="914400"/>
            <a:ext cx="7874870" cy="7874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 1 1 2">
  <p:cSld name="TITLE_1_1_1_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>
            <p:ph type="ctrTitle"/>
          </p:nvPr>
        </p:nvSpPr>
        <p:spPr>
          <a:xfrm>
            <a:off x="11666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0"/>
              <a:buFont typeface="Calibri"/>
              <a:buNone/>
              <a:defRPr sz="8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type="subTitle" idx="1"/>
          </p:nvPr>
        </p:nvSpPr>
        <p:spPr>
          <a:xfrm>
            <a:off x="1273700" y="8179671"/>
            <a:ext cx="131682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lt1"/>
              </a:buClr>
              <a:buSzPts val="3456"/>
              <a:buFont typeface="Trebuchet MS"/>
              <a:buNone/>
              <a:defRPr sz="3455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880">
                <a:solidFill>
                  <a:schemeClr val="lt1"/>
                </a:solidFill>
              </a:defRPr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592"/>
              <a:buNone/>
              <a:defRPr sz="2590">
                <a:solidFill>
                  <a:schemeClr val="lt1"/>
                </a:solidFill>
              </a:defRPr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304"/>
              <a:buNone/>
              <a:defRPr sz="2305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pic>
        <p:nvPicPr>
          <p:cNvPr id="46" name="Google Shape;46;p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9319700" y="914400"/>
            <a:ext cx="7874870" cy="7874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 1 1 1">
  <p:cSld name="TITLE_1_1_1_1">
    <p:bg>
      <p:bgPr>
        <a:solidFill>
          <a:srgbClr val="E8E8E8"/>
        </a:solidFill>
        <a:effectLst/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53600" y="999688"/>
            <a:ext cx="7874870" cy="78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2284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>
            <p:ph type="ctrTitle"/>
          </p:nvPr>
        </p:nvSpPr>
        <p:spPr>
          <a:xfrm>
            <a:off x="86205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Font typeface="Calibri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type="subTitle" idx="1"/>
          </p:nvPr>
        </p:nvSpPr>
        <p:spPr>
          <a:xfrm>
            <a:off x="8727600" y="8179675"/>
            <a:ext cx="74010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None/>
              <a:defRPr sz="3455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52" name="Google Shape;52;p7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 1 1 1 1 1">
  <p:cSld name="TITLE_1_1_1_1_1">
    <p:bg>
      <p:bgPr>
        <a:solidFill>
          <a:schemeClr val="dk1"/>
        </a:solidFill>
        <a:effectLst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53600" y="999688"/>
            <a:ext cx="7874870" cy="78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228476" y="707650"/>
            <a:ext cx="6660300" cy="23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>
            <p:ph type="ctrTitle"/>
          </p:nvPr>
        </p:nvSpPr>
        <p:spPr>
          <a:xfrm>
            <a:off x="8620500" y="4379075"/>
            <a:ext cx="8000700" cy="3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type="subTitle" idx="1"/>
          </p:nvPr>
        </p:nvSpPr>
        <p:spPr>
          <a:xfrm>
            <a:off x="8727600" y="8179675"/>
            <a:ext cx="74010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accent1"/>
              </a:buClr>
              <a:buSzPts val="3456"/>
              <a:buFont typeface="Trebuchet MS"/>
              <a:buNone/>
              <a:defRPr sz="3455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  <a:defRPr sz="2880"/>
            </a:lvl2pPr>
            <a:lvl3pPr lvl="2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592"/>
              <a:buNone/>
              <a:defRPr sz="2590"/>
            </a:lvl3pPr>
            <a:lvl4pPr lvl="3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4pPr>
            <a:lvl5pPr lvl="4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5pPr>
            <a:lvl6pPr lvl="5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6pPr>
            <a:lvl7pPr lvl="6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7pPr>
            <a:lvl8pPr lvl="7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8pPr>
            <a:lvl9pPr lvl="8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304"/>
              <a:buNone/>
              <a:defRPr sz="2305"/>
            </a:lvl9pPr>
          </a:lstStyle>
          <a:p/>
        </p:txBody>
      </p:sp>
      <p:sp>
        <p:nvSpPr>
          <p:cNvPr id="58" name="Google Shape;58;p8"/>
          <p:cNvSpPr txBox="1"/>
          <p:nvPr>
            <p:ph type="sldNum" idx="12"/>
          </p:nvPr>
        </p:nvSpPr>
        <p:spPr>
          <a:xfrm>
            <a:off x="12400161" y="9151968"/>
            <a:ext cx="39504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ítulo e Conteúdo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type="body" idx="1"/>
          </p:nvPr>
        </p:nvSpPr>
        <p:spPr>
          <a:xfrm>
            <a:off x="1207096" y="2628562"/>
            <a:ext cx="15143559" cy="626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sp>
        <p:nvSpPr>
          <p:cNvPr id="65" name="Google Shape;65;p9"/>
          <p:cNvSpPr/>
          <p:nvPr/>
        </p:nvSpPr>
        <p:spPr>
          <a:xfrm>
            <a:off x="856775" y="669875"/>
            <a:ext cx="107100" cy="162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66" name="Google Shape;66;p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3371613" y="782117"/>
            <a:ext cx="3950501" cy="1395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Cabeçalho da Seção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1197951" y="3071307"/>
            <a:ext cx="15143700" cy="4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39"/>
              <a:buFont typeface="Calibri"/>
              <a:buNone/>
              <a:defRPr sz="86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type="body" idx="1"/>
          </p:nvPr>
        </p:nvSpPr>
        <p:spPr>
          <a:xfrm>
            <a:off x="1197951" y="7217578"/>
            <a:ext cx="151437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898989"/>
              </a:buClr>
              <a:buSzPts val="3456"/>
              <a:buNone/>
              <a:defRPr sz="3455">
                <a:solidFill>
                  <a:srgbClr val="89898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880"/>
              <a:buNone/>
              <a:defRPr sz="288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592"/>
              <a:buNone/>
              <a:defRPr sz="2590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898989"/>
              </a:buClr>
              <a:buSzPts val="2304"/>
              <a:buNone/>
              <a:defRPr sz="2305">
                <a:solidFill>
                  <a:srgbClr val="898989"/>
                </a:solidFill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  <p:grpSp>
        <p:nvGrpSpPr>
          <p:cNvPr id="73" name="Google Shape;73;p10"/>
          <p:cNvGrpSpPr/>
          <p:nvPr/>
        </p:nvGrpSpPr>
        <p:grpSpPr>
          <a:xfrm>
            <a:off x="1197950" y="782125"/>
            <a:ext cx="6418475" cy="3379200"/>
            <a:chOff x="1197950" y="452275"/>
            <a:chExt cx="6418475" cy="3379200"/>
          </a:xfrm>
        </p:grpSpPr>
        <p:sp>
          <p:nvSpPr>
            <p:cNvPr id="74" name="Google Shape;74;p10"/>
            <p:cNvSpPr/>
            <p:nvPr/>
          </p:nvSpPr>
          <p:spPr>
            <a:xfrm>
              <a:off x="2656000" y="1756375"/>
              <a:ext cx="3641400" cy="771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75;p10"/>
            <p:cNvSpPr/>
            <p:nvPr/>
          </p:nvSpPr>
          <p:spPr>
            <a:xfrm>
              <a:off x="3975025" y="452275"/>
              <a:ext cx="3641400" cy="771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10"/>
            <p:cNvSpPr/>
            <p:nvPr/>
          </p:nvSpPr>
          <p:spPr>
            <a:xfrm>
              <a:off x="1197950" y="3060475"/>
              <a:ext cx="3641400" cy="771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77" name="Google Shape;77;p1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3371613" y="782117"/>
            <a:ext cx="3950501" cy="1395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207096" y="525713"/>
            <a:ext cx="15143559" cy="190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335"/>
              <a:buFont typeface="Calibri"/>
              <a:buNone/>
              <a:defRPr sz="6335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type="body" idx="1"/>
          </p:nvPr>
        </p:nvSpPr>
        <p:spPr>
          <a:xfrm>
            <a:off x="1207096" y="2628562"/>
            <a:ext cx="15143559" cy="626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84505" algn="l" rtl="0">
              <a:lnSpc>
                <a:spcPct val="90000"/>
              </a:lnSpc>
              <a:spcBef>
                <a:spcPts val="1440"/>
              </a:spcBef>
              <a:spcAft>
                <a:spcPts val="0"/>
              </a:spcAft>
              <a:buClr>
                <a:srgbClr val="434343"/>
              </a:buClr>
              <a:buSzPts val="4031"/>
              <a:buFont typeface="Trebuchet MS"/>
              <a:buChar char="•"/>
              <a:defRPr sz="403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4831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3456"/>
              <a:buFont typeface="Trebuchet MS"/>
              <a:buChar char="•"/>
              <a:defRPr sz="3455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41148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880"/>
              <a:buFont typeface="Trebuchet MS"/>
              <a:buChar char="•"/>
              <a:defRPr sz="288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93065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rgbClr val="434343"/>
              </a:buClr>
              <a:buSzPts val="2592"/>
              <a:buFont typeface="Trebuchet MS"/>
              <a:buChar char="•"/>
              <a:defRPr sz="2590" i="0" u="none" strike="noStrike" cap="none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type="dt" idx="10"/>
          </p:nvPr>
        </p:nvSpPr>
        <p:spPr>
          <a:xfrm>
            <a:off x="1207095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type="ftr" idx="11"/>
          </p:nvPr>
        </p:nvSpPr>
        <p:spPr>
          <a:xfrm>
            <a:off x="5816005" y="9151968"/>
            <a:ext cx="5925741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type="sldNum" idx="12"/>
          </p:nvPr>
        </p:nvSpPr>
        <p:spPr>
          <a:xfrm>
            <a:off x="12400161" y="9151968"/>
            <a:ext cx="3950494" cy="52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73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jpe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ctrTitle"/>
          </p:nvPr>
        </p:nvSpPr>
        <p:spPr>
          <a:xfrm>
            <a:off x="1166600" y="4379075"/>
            <a:ext cx="8000700" cy="343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Pirâmide de Testes</a:t>
            </a:r>
            <a:endParaRPr lang="pt-BR"/>
          </a:p>
        </p:txBody>
      </p:sp>
      <p:sp>
        <p:nvSpPr>
          <p:cNvPr id="134" name="Google Shape;134;p19"/>
          <p:cNvSpPr txBox="1"/>
          <p:nvPr>
            <p:ph type="subTitle" idx="1"/>
          </p:nvPr>
        </p:nvSpPr>
        <p:spPr>
          <a:xfrm>
            <a:off x="1273700" y="8179671"/>
            <a:ext cx="13168200" cy="972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440"/>
              </a:spcBef>
              <a:spcAft>
                <a:spcPts val="0"/>
              </a:spcAft>
              <a:buNone/>
            </a:pPr>
            <a:r>
              <a:rPr lang="pt-BR"/>
              <a:t>Tipos de Testes e Suas Características</a:t>
            </a:r>
            <a:endParaRPr lang="pt-B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End-2-End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t-PT" altLang="en-US" sz="2600" b="1">
                <a:sym typeface="+mn-ea"/>
              </a:rPr>
              <a:t>Objetivos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Testar o funcionamento completo da aplicação 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Possuem alto custo de desenvolvimento/execução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Dificuldade alta de implementação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Usar cypress para navegar na página de exibir usuários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Citar o teste de container.org</a:t>
            </a:r>
            <a:endParaRPr lang="pt-PT" altLang="en-US" sz="2600"/>
          </a:p>
          <a:p>
            <a:pPr marL="914400" lvl="2" indent="0">
              <a:buNone/>
            </a:pPr>
            <a:endParaRPr lang="pt-PT" altLang="en-US" sz="2600"/>
          </a:p>
          <a:p>
            <a:pPr lvl="0"/>
            <a:r>
              <a:rPr lang="pt-PT" altLang="en-US" sz="2600" b="1">
                <a:sym typeface="+mn-ea"/>
              </a:rPr>
              <a:t>Ferramentas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CYPRESS</a:t>
            </a:r>
            <a:endParaRPr lang="pt-PT" altLang="en-US" sz="2600"/>
          </a:p>
          <a:p>
            <a:pPr lvl="1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Teste Exploratório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t-PT" altLang="en-US" sz="2600" b="1">
                <a:sym typeface="+mn-ea"/>
              </a:rPr>
              <a:t>Objetivos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Buscar bugs no sistema 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Possuem alto custo de desenvolvimento/execução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Dificuldade alta de implementação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Necessitam de experiência com a aplicação e regras de negócio</a:t>
            </a:r>
            <a:endParaRPr lang="pt-PT" altLang="en-US" sz="2600"/>
          </a:p>
          <a:p>
            <a:pPr marL="914400" lvl="2" indent="0">
              <a:buNone/>
            </a:pPr>
            <a:endParaRPr lang="pt-PT" altLang="en-US" sz="2600"/>
          </a:p>
          <a:p>
            <a:pPr lvl="0"/>
            <a:r>
              <a:rPr lang="pt-PT" altLang="en-US" sz="2600" b="1">
                <a:sym typeface="+mn-ea"/>
              </a:rPr>
              <a:t>Ferramentas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Não há muitos ferramentas para esse tipo de teste</a:t>
            </a: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Exercícios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514350" indent="-514350">
              <a:buAutoNum type="arabicPeriod"/>
            </a:pPr>
            <a:r>
              <a:rPr lang="pt-PT" altLang="en-US" sz="2600">
                <a:sym typeface="+mn-ea"/>
              </a:rPr>
              <a:t>Utilizando TDD, criar um UT para a regra de deletar um usuário: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Criar a opção na camada de repository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Adicionar ao service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Adicionar ao controller</a:t>
            </a:r>
            <a:endParaRPr lang="pt-PT" altLang="en-US" sz="2600">
              <a:sym typeface="+mn-ea"/>
            </a:endParaRPr>
          </a:p>
          <a:p>
            <a:pPr marL="628650" lvl="0" indent="-514350">
              <a:buAutoNum type="arabicPeriod"/>
            </a:pPr>
            <a:r>
              <a:rPr lang="pt-PT" altLang="en-US" sz="2600">
                <a:sym typeface="+mn-ea"/>
              </a:rPr>
              <a:t>Criar um Integration test para a regra de deletar usuário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Testar se o usuário foi realmente excluído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Testar caso de tentar excluir usuário inválido</a:t>
            </a:r>
            <a:endParaRPr lang="pt-PT" altLang="en-US" sz="2600"/>
          </a:p>
          <a:p>
            <a:pPr marL="628650" lvl="0" indent="-514350">
              <a:buAutoNum type="arabicPeriod"/>
            </a:pPr>
            <a:r>
              <a:rPr lang="pt-PT" altLang="en-US" sz="2600">
                <a:sym typeface="+mn-ea"/>
              </a:rPr>
              <a:t>Criar um teste e2e usando o cypress para verificar o retorno da página na caso de criação de usuário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Verificar se o usuário retornado possue id</a:t>
            </a:r>
            <a:endParaRPr lang="pt-PT" altLang="en-US" sz="2600"/>
          </a:p>
          <a:p>
            <a:pPr lvl="2"/>
            <a:r>
              <a:rPr lang="pt-PT" altLang="en-US" sz="2600">
                <a:sym typeface="+mn-ea"/>
              </a:rPr>
              <a:t>Verificar se o usuário retornado possue o nome correto</a:t>
            </a:r>
            <a:endParaRPr lang="pt-PT" altLang="en-US" sz="2600"/>
          </a:p>
          <a:p>
            <a:pPr lvl="2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Referências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lvl="0"/>
            <a:r>
              <a:rPr lang="pt-PT" altLang="en-US" sz="2600">
                <a:sym typeface="+mn-ea"/>
              </a:rPr>
              <a:t>https://medium.com/@wellingtoncab/desenvolvimento-moderno-no-android-estrat%C3%A9gia-para-automa%C3%A7%C3%A3o-de-testes-usando-a-pir%C3%A2mide-de-testes-705d3e8e1c69</a:t>
            </a:r>
            <a:endParaRPr lang="pt-PT" altLang="en-US" sz="2600"/>
          </a:p>
          <a:p>
            <a:pPr lvl="0"/>
            <a:r>
              <a:rPr lang="pt-PT" altLang="en-US" sz="2600">
                <a:sym typeface="+mn-ea"/>
              </a:rPr>
              <a:t>https://twitter.com/engsoftmoderna/status/1337710084697296896</a:t>
            </a:r>
            <a:endParaRPr lang="pt-PT" altLang="en-US" sz="2600"/>
          </a:p>
          <a:p>
            <a:pPr lvl="0"/>
            <a:endParaRPr lang="pt-PT" altLang="en-US" sz="2600"/>
          </a:p>
          <a:p>
            <a:pPr lvl="0"/>
            <a:endParaRPr lang="pt-PT" altLang="en-US" sz="2600"/>
          </a:p>
          <a:p>
            <a:pPr lvl="0"/>
            <a:endParaRPr lang="pt-PT" altLang="en-US" sz="2600"/>
          </a:p>
          <a:p>
            <a:pPr marL="0" lvl="0" indent="0">
              <a:buNone/>
            </a:pPr>
            <a:endParaRPr lang="pt-PT" altLang="en-US" sz="2600"/>
          </a:p>
          <a:p>
            <a:pPr lvl="0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35">
              <a:solidFill>
                <a:schemeClr val="accent1"/>
              </a:solidFill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35">
              <a:solidFill>
                <a:schemeClr val="accent1"/>
              </a:solidFill>
            </a:endParaRPr>
          </a:p>
        </p:txBody>
      </p:sp>
      <p:sp>
        <p:nvSpPr>
          <p:cNvPr id="179" name="Google Shape;179;p25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/>
          <p:nvPr/>
        </p:nvSpPr>
        <p:spPr>
          <a:xfrm>
            <a:off x="0" y="0"/>
            <a:ext cx="17556480" cy="987552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8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lang="pt-BR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653152" cy="992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7752" cy="987621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4985100" y="2962575"/>
            <a:ext cx="11374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500" i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0" y="525725"/>
            <a:ext cx="175578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35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-36500" y="-1000"/>
            <a:ext cx="17557752" cy="9876244"/>
          </a:xfrm>
          <a:prstGeom prst="rect">
            <a:avLst/>
          </a:prstGeom>
          <a:noFill/>
          <a:ln>
            <a:noFill/>
          </a:ln>
        </p:spPr>
      </p:pic>
      <p:sp>
        <p:nvSpPr>
          <p:cNvPr id="1" name="Title 0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195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>
            <p:ph type="title"/>
          </p:nvPr>
        </p:nvSpPr>
        <p:spPr>
          <a:xfrm>
            <a:off x="0" y="525725"/>
            <a:ext cx="175542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6035">
                <a:solidFill>
                  <a:schemeClr val="accent1"/>
                </a:solidFill>
              </a:rPr>
              <a:t>Testes de Software</a:t>
            </a:r>
            <a:endParaRPr sz="6035">
              <a:solidFill>
                <a:schemeClr val="accent1"/>
              </a:solidFill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4091150" y="2721975"/>
            <a:ext cx="134847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099810"/>
          </a:xfrm>
        </p:spPr>
        <p:txBody>
          <a:bodyPr>
            <a:noAutofit/>
          </a:bodyPr>
          <a:p>
            <a:pPr lvl="0"/>
            <a:r>
              <a:rPr lang="pt-PT" altLang="en-US" sz="1900" b="1"/>
              <a:t>Objetivo</a:t>
            </a:r>
            <a:endParaRPr lang="pt-PT" altLang="en-US" sz="1900" b="1"/>
          </a:p>
          <a:p>
            <a:pPr lvl="1"/>
            <a:r>
              <a:rPr lang="pt-PT" altLang="en-US" sz="1900"/>
              <a:t>Garantir a qualidade das aplicações</a:t>
            </a:r>
            <a:endParaRPr lang="pt-PT" altLang="en-US" sz="1900"/>
          </a:p>
          <a:p>
            <a:pPr lvl="1"/>
            <a:r>
              <a:rPr lang="pt-PT" altLang="en-US" sz="1900"/>
              <a:t>Reduzir bugs em produção</a:t>
            </a:r>
            <a:endParaRPr lang="pt-PT" altLang="en-US" sz="1900"/>
          </a:p>
          <a:p>
            <a:pPr lvl="1"/>
            <a:r>
              <a:rPr lang="pt-PT" altLang="en-US" sz="1900"/>
              <a:t>Trazer segurança as aplicações</a:t>
            </a:r>
            <a:endParaRPr lang="pt-PT" altLang="en-US" sz="1900"/>
          </a:p>
          <a:p>
            <a:pPr lvl="1"/>
            <a:r>
              <a:rPr lang="pt-PT" altLang="en-US" sz="1900"/>
              <a:t>Permitir alterações de forma segura</a:t>
            </a:r>
            <a:endParaRPr lang="pt-PT" altLang="en-US" sz="1900"/>
          </a:p>
          <a:p>
            <a:pPr lvl="1"/>
            <a:r>
              <a:rPr lang="pt-PT" altLang="en-US" sz="1900"/>
              <a:t>Reduzir os custos de desenvolvimento</a:t>
            </a:r>
            <a:endParaRPr lang="pt-PT" altLang="en-US" sz="1900"/>
          </a:p>
          <a:p>
            <a:pPr lvl="0"/>
            <a:r>
              <a:rPr lang="pt-PT" altLang="en-US" sz="1900" b="1"/>
              <a:t>Conteúdo</a:t>
            </a:r>
            <a:endParaRPr lang="pt-PT" altLang="en-US" sz="1900" b="1"/>
          </a:p>
          <a:p>
            <a:pPr lvl="1"/>
            <a:r>
              <a:rPr lang="pt-PT" altLang="en-US" sz="1900"/>
              <a:t>Descrição da Pirâmide</a:t>
            </a:r>
            <a:endParaRPr lang="pt-PT" altLang="en-US" sz="1900"/>
          </a:p>
          <a:p>
            <a:pPr lvl="1"/>
            <a:r>
              <a:rPr lang="pt-PT" altLang="en-US" sz="1900"/>
              <a:t>TDD</a:t>
            </a:r>
            <a:endParaRPr lang="pt-PT" altLang="en-US" sz="1900"/>
          </a:p>
          <a:p>
            <a:pPr lvl="1"/>
            <a:r>
              <a:rPr lang="pt-PT" altLang="en-US" sz="1900"/>
              <a:t>BDD</a:t>
            </a:r>
            <a:endParaRPr lang="pt-PT" altLang="en-US" sz="1900"/>
          </a:p>
          <a:p>
            <a:pPr lvl="1"/>
            <a:r>
              <a:rPr lang="pt-PT" altLang="en-US" sz="1900"/>
              <a:t>Testes unitários</a:t>
            </a:r>
            <a:endParaRPr lang="pt-PT" altLang="en-US" sz="1900"/>
          </a:p>
          <a:p>
            <a:pPr lvl="1"/>
            <a:r>
              <a:rPr lang="pt-PT" altLang="en-US" sz="1900"/>
              <a:t>Testes de Intregração</a:t>
            </a:r>
            <a:endParaRPr lang="pt-PT" altLang="en-US" sz="1900"/>
          </a:p>
          <a:p>
            <a:pPr lvl="1"/>
            <a:r>
              <a:rPr lang="pt-PT" altLang="en-US" sz="1900"/>
              <a:t>Componente</a:t>
            </a:r>
            <a:endParaRPr lang="pt-PT" altLang="en-US" sz="1900"/>
          </a:p>
          <a:p>
            <a:pPr lvl="1"/>
            <a:r>
              <a:rPr lang="pt-PT" altLang="en-US" sz="1900"/>
              <a:t>Testes e2e</a:t>
            </a:r>
            <a:endParaRPr lang="pt-PT" altLang="en-US" sz="1900"/>
          </a:p>
          <a:p>
            <a:pPr lvl="1"/>
            <a:r>
              <a:rPr lang="pt-PT" altLang="en-US" sz="1900"/>
              <a:t>Explanatório</a:t>
            </a:r>
            <a:endParaRPr lang="pt-PT" altLang="en-US" sz="1900"/>
          </a:p>
          <a:p>
            <a:pPr lvl="1"/>
            <a:endParaRPr lang="pt-PT" altLang="en-US" sz="1900"/>
          </a:p>
          <a:p>
            <a:pPr lvl="1"/>
            <a:endParaRPr lang="pt-PT" altLang="en-US" sz="1900"/>
          </a:p>
          <a:p>
            <a:pPr marL="0" indent="0">
              <a:buNone/>
            </a:pPr>
            <a:endParaRPr lang="pt-PT" altLang="en-US" sz="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Testes de Software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lvl="0"/>
            <a:r>
              <a:rPr lang="pt-PT" altLang="en-US" sz="2600" b="1"/>
              <a:t>Objetivo</a:t>
            </a:r>
            <a:endParaRPr lang="pt-PT" altLang="en-US" sz="2600" b="1"/>
          </a:p>
          <a:p>
            <a:pPr lvl="1"/>
            <a:r>
              <a:rPr lang="pt-PT" altLang="en-US" sz="2600"/>
              <a:t>Garantir a qualidade das aplicações</a:t>
            </a:r>
            <a:endParaRPr lang="pt-PT" altLang="en-US" sz="2600"/>
          </a:p>
          <a:p>
            <a:pPr lvl="1"/>
            <a:r>
              <a:rPr lang="pt-PT" altLang="en-US" sz="2600"/>
              <a:t>Reduzir bugs em produção</a:t>
            </a:r>
            <a:endParaRPr lang="pt-PT" altLang="en-US" sz="2600"/>
          </a:p>
          <a:p>
            <a:pPr lvl="1"/>
            <a:r>
              <a:rPr lang="pt-PT" altLang="en-US" sz="2600"/>
              <a:t>Trazer segurança as aplicações</a:t>
            </a:r>
            <a:endParaRPr lang="pt-PT" altLang="en-US" sz="2600"/>
          </a:p>
          <a:p>
            <a:pPr lvl="1"/>
            <a:r>
              <a:rPr lang="pt-PT" altLang="en-US" sz="2600"/>
              <a:t>Permitir alterações de forma segura</a:t>
            </a:r>
            <a:endParaRPr lang="pt-PT" altLang="en-US" sz="2600"/>
          </a:p>
          <a:p>
            <a:pPr lvl="1"/>
            <a:r>
              <a:rPr lang="pt-PT" altLang="en-US" sz="2600"/>
              <a:t>Reduzir os custos de desenvolvimento</a:t>
            </a:r>
            <a:endParaRPr lang="pt-PT" altLang="en-US" sz="2600"/>
          </a:p>
          <a:p>
            <a:pPr lvl="0"/>
            <a:r>
              <a:rPr lang="pt-PT" altLang="en-US" sz="2600" b="1"/>
              <a:t>Conteúdo</a:t>
            </a:r>
            <a:endParaRPr lang="pt-PT" altLang="en-US" sz="2600" b="1"/>
          </a:p>
          <a:p>
            <a:pPr lvl="1"/>
            <a:r>
              <a:rPr lang="pt-PT" altLang="en-US" sz="2600"/>
              <a:t>Descrição da Pirâmide</a:t>
            </a:r>
            <a:endParaRPr lang="pt-PT" altLang="en-US" sz="2600"/>
          </a:p>
          <a:p>
            <a:pPr lvl="1"/>
            <a:r>
              <a:rPr lang="pt-PT" altLang="en-US" sz="2600"/>
              <a:t>TDD</a:t>
            </a:r>
            <a:endParaRPr lang="pt-PT" altLang="en-US" sz="2600"/>
          </a:p>
          <a:p>
            <a:pPr lvl="1"/>
            <a:r>
              <a:rPr lang="pt-PT" altLang="en-US" sz="2600"/>
              <a:t>BDD</a:t>
            </a:r>
            <a:endParaRPr lang="pt-PT" altLang="en-US" sz="2600"/>
          </a:p>
          <a:p>
            <a:pPr lvl="1"/>
            <a:r>
              <a:rPr lang="pt-PT" altLang="en-US" sz="2600"/>
              <a:t>Testes unitários</a:t>
            </a:r>
            <a:endParaRPr lang="pt-PT" altLang="en-US" sz="2600"/>
          </a:p>
          <a:p>
            <a:pPr lvl="1"/>
            <a:r>
              <a:rPr lang="pt-PT" altLang="en-US" sz="2600"/>
              <a:t>Testes de Intregração</a:t>
            </a:r>
            <a:endParaRPr lang="pt-PT" altLang="en-US" sz="2600"/>
          </a:p>
          <a:p>
            <a:pPr lvl="1"/>
            <a:r>
              <a:rPr lang="pt-PT" altLang="en-US" sz="2600"/>
              <a:t>Componente</a:t>
            </a:r>
            <a:endParaRPr lang="pt-PT" altLang="en-US" sz="2600"/>
          </a:p>
          <a:p>
            <a:pPr lvl="1"/>
            <a:r>
              <a:rPr lang="pt-PT" altLang="en-US" sz="2600"/>
              <a:t>Testes e2e</a:t>
            </a:r>
            <a:endParaRPr lang="pt-PT" altLang="en-US" sz="2600"/>
          </a:p>
          <a:p>
            <a:pPr lvl="1"/>
            <a:r>
              <a:rPr lang="pt-PT" altLang="en-US" sz="2600"/>
              <a:t>Explanatório</a:t>
            </a:r>
            <a:endParaRPr lang="pt-PT" altLang="en-US" sz="2600"/>
          </a:p>
          <a:p>
            <a:pPr lvl="1"/>
            <a:endParaRPr lang="pt-PT" altLang="en-US" sz="1900"/>
          </a:p>
          <a:p>
            <a:pPr lvl="1"/>
            <a:endParaRPr lang="pt-PT" altLang="en-US" sz="1900"/>
          </a:p>
          <a:p>
            <a:pPr marL="0" indent="0">
              <a:buNone/>
            </a:pPr>
            <a:endParaRPr lang="pt-PT" altLang="en-US" sz="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Pirâmide de Testes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" name="Content Placeholder 4" descr="piramide-testes-supremo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7990" y="2864485"/>
            <a:ext cx="9101455" cy="6034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Pirâmide Ice-Cream 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" name="Content Placeholder 6" descr="piramide-icecream-twitter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8160" y="2434590"/>
            <a:ext cx="11437620" cy="64427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Teste Unitários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t-PT" altLang="en-US" sz="2600" b="1">
                <a:sym typeface="+mn-ea"/>
              </a:rPr>
              <a:t>Objetivos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Garantir o comportamento de pequenas unidades 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São de baixo custo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Relativamente simples de implementar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Garantem cobertura</a:t>
            </a:r>
            <a:endParaRPr lang="pt-PT" altLang="en-US" sz="2600"/>
          </a:p>
          <a:p>
            <a:pPr marL="914400" lvl="2" indent="0">
              <a:buNone/>
            </a:pPr>
            <a:endParaRPr lang="pt-PT" altLang="en-US" sz="2600"/>
          </a:p>
          <a:p>
            <a:pPr marL="114300" lvl="0" indent="0">
              <a:buNone/>
            </a:pPr>
            <a:r>
              <a:rPr lang="pt-PT" altLang="en-US" sz="2600" b="1">
                <a:sym typeface="+mn-ea"/>
              </a:rPr>
              <a:t>Ferramentas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JUnit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Mock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TDD</a:t>
            </a:r>
            <a:endParaRPr lang="pt-PT" altLang="en-US" sz="2600">
              <a:sym typeface="+mn-ea"/>
            </a:endParaRPr>
          </a:p>
          <a:p>
            <a:pPr lvl="1"/>
            <a:endParaRPr lang="pt-PT" altLang="en-US" sz="2600"/>
          </a:p>
          <a:p>
            <a:pPr lvl="1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Testes de Integração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t-PT" altLang="en-US" sz="2600" b="1">
                <a:sym typeface="+mn-ea"/>
              </a:rPr>
              <a:t>Objetivos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Garantir a integração de partes distintas do sistema 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Possuem custo médio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Implementação de dificuldade média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Garantem comportamentos da aplicação de forma ampla</a:t>
            </a:r>
            <a:endParaRPr lang="pt-PT" altLang="en-US" sz="2600"/>
          </a:p>
          <a:p>
            <a:pPr marL="457200" lvl="1" indent="0">
              <a:buNone/>
            </a:pPr>
            <a:endParaRPr lang="pt-PT" altLang="en-US" sz="2600"/>
          </a:p>
          <a:p>
            <a:pPr marL="914400" lvl="2" indent="0">
              <a:buNone/>
            </a:pPr>
            <a:endParaRPr lang="pt-PT" altLang="en-US" sz="2600"/>
          </a:p>
          <a:p>
            <a:pPr lvl="0"/>
            <a:r>
              <a:rPr lang="pt-PT" altLang="en-US" sz="2600" b="1">
                <a:sym typeface="+mn-ea"/>
              </a:rPr>
              <a:t>Ferramentas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Mock MVC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BDD</a:t>
            </a:r>
            <a:endParaRPr lang="pt-PT" altLang="en-US" sz="2600"/>
          </a:p>
          <a:p>
            <a:pPr lvl="1"/>
            <a:endParaRPr lang="pt-PT" altLang="en-US" sz="2600"/>
          </a:p>
          <a:p>
            <a:pPr lvl="1"/>
            <a:endParaRPr lang="pt-PT" altLang="en-US" sz="2600"/>
          </a:p>
          <a:p>
            <a:pPr lvl="1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4238" cy="987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1207100" y="525725"/>
            <a:ext cx="10937700" cy="1908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35">
                <a:solidFill>
                  <a:schemeClr val="accent1"/>
                </a:solidFill>
              </a:rPr>
              <a:t>Teste de Componente</a:t>
            </a:r>
            <a:endParaRPr lang="pt-PT" sz="6035">
              <a:solidFill>
                <a:schemeClr val="accen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47950" y="2721975"/>
            <a:ext cx="14880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2180590"/>
            <a:ext cx="10515600" cy="699198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t-PT" altLang="en-US" sz="2600" b="1">
                <a:sym typeface="+mn-ea"/>
              </a:rPr>
              <a:t>Objetivos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Testar componentes isolados do sistema 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Possuem custo médio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Dificuldade média de implementação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 JPA test é um bom exemplo...</a:t>
            </a:r>
            <a:endParaRPr lang="pt-PT" altLang="en-US" sz="2600"/>
          </a:p>
          <a:p>
            <a:pPr lvl="1"/>
            <a:r>
              <a:rPr lang="pt-PT" altLang="en-US" sz="2600">
                <a:sym typeface="+mn-ea"/>
              </a:rPr>
              <a:t>Citar o teste de container.org</a:t>
            </a:r>
            <a:endParaRPr lang="pt-PT" altLang="en-US" sz="2600"/>
          </a:p>
          <a:p>
            <a:pPr marL="914400" lvl="2" indent="0">
              <a:buNone/>
            </a:pPr>
            <a:endParaRPr lang="pt-PT" altLang="en-US" sz="2600"/>
          </a:p>
          <a:p>
            <a:pPr lvl="0"/>
            <a:r>
              <a:rPr lang="pt-PT" altLang="en-US" sz="2600" b="1">
                <a:sym typeface="+mn-ea"/>
              </a:rPr>
              <a:t>Ferramentas</a:t>
            </a:r>
            <a:endParaRPr lang="pt-PT" altLang="en-US" sz="2600" b="1"/>
          </a:p>
          <a:p>
            <a:pPr lvl="1"/>
            <a:r>
              <a:rPr lang="pt-PT" altLang="en-US" sz="2600">
                <a:sym typeface="+mn-ea"/>
              </a:rPr>
              <a:t>JPA Test</a:t>
            </a:r>
            <a:endParaRPr lang="pt-PT" altLang="en-US" sz="2600"/>
          </a:p>
          <a:p>
            <a:pPr lvl="1"/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  <a:p>
            <a:pPr marL="0" indent="0">
              <a:buNone/>
            </a:pPr>
            <a:endParaRPr lang="pt-PT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prosper">
      <a:dk1>
        <a:srgbClr val="191919"/>
      </a:dk1>
      <a:lt1>
        <a:srgbClr val="FFFFFF"/>
      </a:lt1>
      <a:dk2>
        <a:srgbClr val="393F82"/>
      </a:dk2>
      <a:lt2>
        <a:srgbClr val="BEBEBE"/>
      </a:lt2>
      <a:accent1>
        <a:srgbClr val="FF0033"/>
      </a:accent1>
      <a:accent2>
        <a:srgbClr val="360033"/>
      </a:accent2>
      <a:accent3>
        <a:srgbClr val="393F82"/>
      </a:accent3>
      <a:accent4>
        <a:srgbClr val="7EA1C4"/>
      </a:accent4>
      <a:accent5>
        <a:srgbClr val="FF859C"/>
      </a:accent5>
      <a:accent6>
        <a:srgbClr val="B549A6"/>
      </a:accent6>
      <a:hlink>
        <a:srgbClr val="FFFFFF"/>
      </a:hlink>
      <a:folHlink>
        <a:srgbClr val="7EA1C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2472</Words>
  <Application>WPS Presentation</Application>
  <PresentationFormat/>
  <Paragraphs>157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SimSun</vt:lpstr>
      <vt:lpstr>Wingdings</vt:lpstr>
      <vt:lpstr>Arial</vt:lpstr>
      <vt:lpstr>Nimbus Roman No9 L</vt:lpstr>
      <vt:lpstr>Calibri</vt:lpstr>
      <vt:lpstr>DejaVu Sans</vt:lpstr>
      <vt:lpstr>Trebuchet MS</vt:lpstr>
      <vt:lpstr>Microsoft YaHei</vt:lpstr>
      <vt:lpstr>Droid Sans Fallback</vt:lpstr>
      <vt:lpstr>Arial Unicode MS</vt:lpstr>
      <vt:lpstr>OpenSymbol</vt:lpstr>
      <vt:lpstr>Tema do Office</vt:lpstr>
      <vt:lpstr>Pirâmide de Testes</vt:lpstr>
      <vt:lpstr>Testes de Software</vt:lpstr>
      <vt:lpstr>PowerPoint 演示文稿</vt:lpstr>
      <vt:lpstr>Testes de Software</vt:lpstr>
      <vt:lpstr>Testes de Software</vt:lpstr>
      <vt:lpstr>Pirâmide de Testes</vt:lpstr>
      <vt:lpstr>Testes de Software</vt:lpstr>
      <vt:lpstr>Unit Tests</vt:lpstr>
      <vt:lpstr>Integration Tests</vt:lpstr>
      <vt:lpstr>Teste de Componente</vt:lpstr>
      <vt:lpstr>End-2-End</vt:lpstr>
      <vt:lpstr>Teste Exploratório</vt:lpstr>
      <vt:lpstr>Exercícios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Pirâmide de Testes</dc:title>
  <dc:creator/>
  <cp:lastModifiedBy>emerson</cp:lastModifiedBy>
  <cp:revision>8</cp:revision>
  <dcterms:created xsi:type="dcterms:W3CDTF">2022-08-16T23:17:28Z</dcterms:created>
  <dcterms:modified xsi:type="dcterms:W3CDTF">2022-08-16T23:17:28Z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1033-11.1.0.10920</vt:lpwstr>
  </property>
</Properties>
</file>